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320" r:id="rId3"/>
    <p:sldId id="270" r:id="rId4"/>
    <p:sldId id="299" r:id="rId5"/>
    <p:sldId id="314" r:id="rId6"/>
    <p:sldId id="315" r:id="rId7"/>
    <p:sldId id="286" r:id="rId8"/>
    <p:sldId id="300" r:id="rId9"/>
    <p:sldId id="302" r:id="rId10"/>
    <p:sldId id="301" r:id="rId11"/>
    <p:sldId id="303" r:id="rId12"/>
    <p:sldId id="287" r:id="rId13"/>
    <p:sldId id="290" r:id="rId14"/>
    <p:sldId id="291" r:id="rId15"/>
    <p:sldId id="285" r:id="rId16"/>
    <p:sldId id="259" r:id="rId17"/>
    <p:sldId id="293" r:id="rId18"/>
    <p:sldId id="321" r:id="rId19"/>
    <p:sldId id="316" r:id="rId20"/>
    <p:sldId id="317" r:id="rId21"/>
    <p:sldId id="318" r:id="rId22"/>
    <p:sldId id="319" r:id="rId2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31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10/29/2024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r>
              <a:rPr lang="en-US" dirty="0">
                <a:solidFill>
                  <a:schemeClr val="bg1"/>
                </a:solidFill>
              </a:rPr>
              <a:t>NSF NDSA Workshop, Oct 29-30, 2024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2206935"/>
            <a:ext cx="7225871" cy="3871071"/>
          </a:xfrm>
        </p:spPr>
        <p:txBody>
          <a:bodyPr>
            <a:normAutofit/>
          </a:bodyPr>
          <a:lstStyle/>
          <a:p>
            <a:pPr marL="201168" lvl="1" indent="0">
              <a:buNone/>
            </a:pPr>
            <a:r>
              <a:rPr lang="en-US" sz="2000" dirty="0"/>
              <a:t>Large Language Models such as ChatGPT, Gemini, MS Copilot, </a:t>
            </a:r>
            <a:r>
              <a:rPr lang="en-US" sz="2000" dirty="0" err="1"/>
              <a:t>Github</a:t>
            </a:r>
            <a:r>
              <a:rPr lang="en-US" sz="2000" dirty="0"/>
              <a:t> Copilot, Llama, </a:t>
            </a:r>
            <a:r>
              <a:rPr lang="en-US" sz="2000" dirty="0" err="1"/>
              <a:t>etc</a:t>
            </a:r>
            <a:r>
              <a:rPr lang="en-US" sz="2000" dirty="0"/>
              <a:t> are trained by a combination of unsupervised, supervised, and reinforcement learning in difference phases.</a:t>
            </a:r>
          </a:p>
          <a:p>
            <a:pPr marL="201168" lvl="1" indent="0">
              <a:buNone/>
            </a:pPr>
            <a:endParaRPr lang="en-US" sz="2000" dirty="0"/>
          </a:p>
          <a:p>
            <a:pPr lvl="1"/>
            <a:r>
              <a:rPr lang="en-US" sz="2000" b="1" dirty="0"/>
              <a:t>In the Pretraining stage</a:t>
            </a:r>
            <a:r>
              <a:rPr lang="en-US" sz="2000" dirty="0"/>
              <a:t>, unsupervised or self-supervised.</a:t>
            </a:r>
          </a:p>
          <a:p>
            <a:pPr lvl="1"/>
            <a:r>
              <a:rPr lang="en-US" sz="2000" b="1" dirty="0"/>
              <a:t>In the Fine-Tuning stage</a:t>
            </a:r>
            <a:r>
              <a:rPr lang="en-US" sz="2000" dirty="0"/>
              <a:t>, it is supervised.</a:t>
            </a:r>
          </a:p>
          <a:p>
            <a:pPr lvl="1"/>
            <a:r>
              <a:rPr lang="en-US" sz="2000" dirty="0"/>
              <a:t>After that, the model can be training by reinforcement learning from Human Feedback (RLHF)</a:t>
            </a:r>
          </a:p>
        </p:txBody>
      </p:sp>
    </p:spTree>
    <p:extLst>
      <p:ext uri="{BB962C8B-B14F-4D97-AF65-F5344CB8AC3E}">
        <p14:creationId xmlns:p14="http://schemas.microsoft.com/office/powerpoint/2010/main" val="28513590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Goals of This Workshop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6271" y="2110683"/>
            <a:ext cx="7610489" cy="3955580"/>
          </a:xfrm>
        </p:spPr>
        <p:txBody>
          <a:bodyPr>
            <a:normAutofit/>
          </a:bodyPr>
          <a:lstStyle/>
          <a:p>
            <a:pPr marL="841248" lvl="2" indent="-457200">
              <a:buAutoNum type="arabicPeriod"/>
            </a:pPr>
            <a:r>
              <a:rPr lang="en-US" sz="2400" dirty="0"/>
              <a:t>What is Machine Learning - its relation to AI and Deep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Classifications of Machine Learning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Principles and key components of Machine Learning - bias, variance, training, testing, and validation data etc.</a:t>
            </a:r>
          </a:p>
          <a:p>
            <a:pPr marL="841248" lvl="2" indent="-457200">
              <a:buAutoNum type="arabicPeriod"/>
            </a:pPr>
            <a:r>
              <a:rPr lang="en-US" sz="2400" dirty="0"/>
              <a:t>Popular Machine Learning models: Neural Network, Support Vector Machine, Decision Tree, Random Forest,  etc.</a:t>
            </a:r>
          </a:p>
          <a:p>
            <a:pPr marL="841248" lvl="2" indent="-457200">
              <a:buAutoNum type="arabicPeriod"/>
            </a:pPr>
            <a:r>
              <a:rPr lang="en-US" sz="2400" dirty="0" err="1"/>
              <a:t>Sciket</a:t>
            </a:r>
            <a:r>
              <a:rPr lang="en-US" sz="2400" dirty="0"/>
              <a:t>-Learn - a powerful </a:t>
            </a:r>
            <a:r>
              <a:rPr lang="en-US" sz="2400"/>
              <a:t>and popular ML library.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201680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</a:t>
            </a:r>
            <a:r>
              <a:rPr lang="en-US" dirty="0" err="1"/>
              <a:t>Aritifical</a:t>
            </a:r>
            <a:r>
              <a:rPr lang="en-US" dirty="0"/>
              <a:t>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1576</TotalTime>
  <Words>1040</Words>
  <Application>Microsoft Office PowerPoint</Application>
  <PresentationFormat>On-screen Show (4:3)</PresentationFormat>
  <Paragraphs>135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The Goals of This Workshop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Large Language Models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121</cp:revision>
  <dcterms:created xsi:type="dcterms:W3CDTF">2014-09-15T04:42:07Z</dcterms:created>
  <dcterms:modified xsi:type="dcterms:W3CDTF">2024-10-29T11:59:10Z</dcterms:modified>
</cp:coreProperties>
</file>